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61" r:id="rId2"/>
    <p:sldId id="262" r:id="rId3"/>
    <p:sldId id="263" r:id="rId4"/>
    <p:sldId id="264"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388223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2749497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843974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212C76-E237-4FB9-B591-9B3F25794497}"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2585371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212C76-E237-4FB9-B591-9B3F25794497}" type="datetimeFigureOut">
              <a:rPr lang="en-KE" smtClean="0"/>
              <a:t>10/08/2020</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395186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212C76-E237-4FB9-B591-9B3F25794497}" type="datetimeFigureOut">
              <a:rPr lang="en-KE" smtClean="0"/>
              <a:t>10/08/2020</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305945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12C76-E237-4FB9-B591-9B3F25794497}" type="datetimeFigureOut">
              <a:rPr lang="en-KE" smtClean="0"/>
              <a:t>10/08/2020</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124941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212C76-E237-4FB9-B591-9B3F25794497}"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1305396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212C76-E237-4FB9-B591-9B3F25794497}"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3477263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3917596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88739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2309903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486930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2478964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1723119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212C76-E237-4FB9-B591-9B3F2579449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8D25949-39EA-4A7C-94D3-39401CA13415}" type="slidenum">
              <a:rPr lang="en-KE" smtClean="0"/>
              <a:t>‹#›</a:t>
            </a:fld>
            <a:endParaRPr lang="en-KE"/>
          </a:p>
        </p:txBody>
      </p:sp>
    </p:spTree>
    <p:extLst>
      <p:ext uri="{BB962C8B-B14F-4D97-AF65-F5344CB8AC3E}">
        <p14:creationId xmlns:p14="http://schemas.microsoft.com/office/powerpoint/2010/main" val="229261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212C76-E237-4FB9-B591-9B3F25794497}" type="datetimeFigureOut">
              <a:rPr lang="en-KE" smtClean="0"/>
              <a:t>10/08/2020</a:t>
            </a:fld>
            <a:endParaRPr lang="en-K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F8D25949-39EA-4A7C-94D3-39401CA13415}" type="slidenum">
              <a:rPr lang="en-KE" smtClean="0"/>
              <a:t>‹#›</a:t>
            </a:fld>
            <a:endParaRPr lang="en-KE"/>
          </a:p>
        </p:txBody>
      </p:sp>
    </p:spTree>
    <p:extLst>
      <p:ext uri="{BB962C8B-B14F-4D97-AF65-F5344CB8AC3E}">
        <p14:creationId xmlns:p14="http://schemas.microsoft.com/office/powerpoint/2010/main" val="390470038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it is a must read</a:t>
            </a:r>
          </a:p>
        </p:txBody>
      </p:sp>
      <p:sp>
        <p:nvSpPr>
          <p:cNvPr id="3" name="Content Placeholder 2"/>
          <p:cNvSpPr>
            <a:spLocks noGrp="1"/>
          </p:cNvSpPr>
          <p:nvPr>
            <p:ph idx="1"/>
          </p:nvPr>
        </p:nvSpPr>
        <p:spPr/>
        <p:txBody>
          <a:bodyPr>
            <a:normAutofit/>
          </a:bodyPr>
          <a:lstStyle/>
          <a:p>
            <a:r>
              <a:rPr lang="en-US" dirty="0"/>
              <a:t>In this book, we get to learn about history of Los Angeles fascinating times in the conquest of Mexico.</a:t>
            </a:r>
          </a:p>
          <a:p>
            <a:r>
              <a:rPr lang="en-US" dirty="0"/>
              <a:t>In 1962,Mexico has expanded and updated in the early work in Spanish as a vision in 1958 and includes accounts from the descendants as well as the conquest of the Spanish. </a:t>
            </a:r>
            <a:r>
              <a:rPr lang="en-US" dirty="0" err="1"/>
              <a:t>Twinam</a:t>
            </a:r>
            <a:r>
              <a:rPr lang="en-US" dirty="0"/>
              <a:t>, Ann. "Colin M. </a:t>
            </a:r>
            <a:r>
              <a:rPr lang="en-US" dirty="0" err="1"/>
              <a:t>MacLachlan</a:t>
            </a:r>
            <a:r>
              <a:rPr lang="en-US" dirty="0"/>
              <a:t>. Imperialism and the Origins of Mexican Culture." (2016)</a:t>
            </a:r>
          </a:p>
          <a:p>
            <a:r>
              <a:rPr lang="en-US" dirty="0"/>
              <a:t>Leon-</a:t>
            </a:r>
            <a:r>
              <a:rPr lang="en-US" dirty="0" err="1"/>
              <a:t>Portilla</a:t>
            </a:r>
            <a:r>
              <a:rPr lang="en-US" dirty="0"/>
              <a:t> reflects on the postscript upon the critical importance of these unexpected historical accounts. In other chapters we learn he three elegies written by Aztec poets that reveal deep emotional wound in the people of Mexico.</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42553" y="2272430"/>
            <a:ext cx="609600" cy="609600"/>
          </a:xfrm>
          <a:prstGeom prst="rect">
            <a:avLst/>
          </a:prstGeom>
        </p:spPr>
      </p:pic>
    </p:spTree>
    <p:extLst>
      <p:ext uri="{BB962C8B-B14F-4D97-AF65-F5344CB8AC3E}">
        <p14:creationId xmlns:p14="http://schemas.microsoft.com/office/powerpoint/2010/main" val="4090768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04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would like this book</a:t>
            </a:r>
          </a:p>
        </p:txBody>
      </p:sp>
      <p:sp>
        <p:nvSpPr>
          <p:cNvPr id="3" name="Content Placeholder 2"/>
          <p:cNvSpPr>
            <a:spLocks noGrp="1"/>
          </p:cNvSpPr>
          <p:nvPr>
            <p:ph idx="1"/>
          </p:nvPr>
        </p:nvSpPr>
        <p:spPr/>
        <p:txBody>
          <a:bodyPr/>
          <a:lstStyle/>
          <a:p>
            <a:r>
              <a:rPr lang="en-US" dirty="0"/>
              <a:t>This book will be preferred by historians who are interested to discover about how the indigenous people interpreted the downfall of their civilization.</a:t>
            </a:r>
          </a:p>
          <a:p>
            <a:r>
              <a:rPr lang="en-US" dirty="0"/>
              <a:t>The history of the conquest of Mexico has been expounded through the words of Spanish victors. </a:t>
            </a:r>
            <a:r>
              <a:rPr lang="en-US" dirty="0" err="1"/>
              <a:t>Lechuga</a:t>
            </a:r>
            <a:r>
              <a:rPr lang="en-US" dirty="0"/>
              <a:t>, Manuel. "The Effects of Colonization on the Aztecs: Early Colonial Period 1521-1550." (2016).</a:t>
            </a:r>
          </a:p>
          <a:p>
            <a:r>
              <a:rPr lang="en-US" dirty="0"/>
              <a:t>. This reveals the vitality of oral tradition that preserves the viewpoints of the vanquished victors. These postscript reflects the critical importance of the unexpected historical accounts.</a:t>
            </a:r>
          </a:p>
          <a:p>
            <a:endParaRPr lang="en-US" dirty="0"/>
          </a:p>
        </p:txBody>
      </p:sp>
    </p:spTree>
    <p:extLst>
      <p:ext uri="{BB962C8B-B14F-4D97-AF65-F5344CB8AC3E}">
        <p14:creationId xmlns:p14="http://schemas.microsoft.com/office/powerpoint/2010/main" val="288713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The broken spears book generally talks about the history of the conquest of Mexico and the defeat into Aztecs. Miguel Leon-</a:t>
            </a:r>
            <a:r>
              <a:rPr lang="en-US" dirty="0" err="1"/>
              <a:t>Portilla</a:t>
            </a:r>
            <a:r>
              <a:rPr lang="en-US" dirty="0"/>
              <a:t> is an author who has been in the forefront in including the voices of the indigenous people.</a:t>
            </a:r>
          </a:p>
          <a:p>
            <a:r>
              <a:rPr lang="en-US" dirty="0"/>
              <a:t>In the revised edition of the broken spears, Leon-</a:t>
            </a:r>
            <a:r>
              <a:rPr lang="en-US" dirty="0" err="1"/>
              <a:t>Portilla</a:t>
            </a:r>
            <a:r>
              <a:rPr lang="en-US" dirty="0"/>
              <a:t> includes accounts from across the century and reflects upon the critical importance of the unexpected historical accounts.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239032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50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 cited</a:t>
            </a:r>
          </a:p>
        </p:txBody>
      </p:sp>
      <p:sp>
        <p:nvSpPr>
          <p:cNvPr id="3" name="Content Placeholder 2"/>
          <p:cNvSpPr>
            <a:spLocks noGrp="1"/>
          </p:cNvSpPr>
          <p:nvPr>
            <p:ph idx="1"/>
          </p:nvPr>
        </p:nvSpPr>
        <p:spPr/>
        <p:txBody>
          <a:bodyPr/>
          <a:lstStyle/>
          <a:p>
            <a:r>
              <a:rPr lang="en-US" dirty="0" err="1"/>
              <a:t>Twinam</a:t>
            </a:r>
            <a:r>
              <a:rPr lang="en-US" dirty="0"/>
              <a:t>, Ann. "Colin M. </a:t>
            </a:r>
            <a:r>
              <a:rPr lang="en-US" dirty="0" err="1"/>
              <a:t>MacLachlan</a:t>
            </a:r>
            <a:r>
              <a:rPr lang="en-US" dirty="0"/>
              <a:t>. Imperialism and the Origins of Mexican Culture." (2016): 617-618.</a:t>
            </a:r>
          </a:p>
          <a:p>
            <a:r>
              <a:rPr lang="en-US" dirty="0" err="1"/>
              <a:t>Lechuga</a:t>
            </a:r>
            <a:r>
              <a:rPr lang="en-US" dirty="0"/>
              <a:t>, Manuel. "The Effects of Colonization on the Aztecs: Early Colonial Period 1521-1550." (2016).</a:t>
            </a:r>
          </a:p>
        </p:txBody>
      </p:sp>
    </p:spTree>
    <p:extLst>
      <p:ext uri="{BB962C8B-B14F-4D97-AF65-F5344CB8AC3E}">
        <p14:creationId xmlns:p14="http://schemas.microsoft.com/office/powerpoint/2010/main" val="21012551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21</TotalTime>
  <Words>331</Words>
  <Application>Microsoft Office PowerPoint</Application>
  <PresentationFormat>Widescreen</PresentationFormat>
  <Paragraphs>14</Paragraphs>
  <Slides>4</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Cambria</vt:lpstr>
      <vt:lpstr>Wingdings 3</vt:lpstr>
      <vt:lpstr>Facet</vt:lpstr>
      <vt:lpstr>Why it is a must read</vt:lpstr>
      <vt:lpstr>Who would like this book</vt:lpstr>
      <vt:lpstr>Conclusion</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would like this book</dc:title>
  <dc:creator>john matheka</dc:creator>
  <cp:lastModifiedBy>john matheka</cp:lastModifiedBy>
  <cp:revision>2</cp:revision>
  <dcterms:created xsi:type="dcterms:W3CDTF">2020-08-10T20:20:27Z</dcterms:created>
  <dcterms:modified xsi:type="dcterms:W3CDTF">2020-08-10T20:41:38Z</dcterms:modified>
</cp:coreProperties>
</file>